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62" r:id="rId2"/>
    <p:sldId id="372" r:id="rId3"/>
    <p:sldId id="389" r:id="rId4"/>
    <p:sldId id="422" r:id="rId5"/>
    <p:sldId id="416" r:id="rId6"/>
    <p:sldId id="423" r:id="rId7"/>
    <p:sldId id="417" r:id="rId8"/>
    <p:sldId id="425" r:id="rId9"/>
    <p:sldId id="418" r:id="rId10"/>
    <p:sldId id="420" r:id="rId11"/>
    <p:sldId id="424" r:id="rId12"/>
    <p:sldId id="419" r:id="rId13"/>
    <p:sldId id="426" r:id="rId14"/>
    <p:sldId id="427" r:id="rId15"/>
    <p:sldId id="428" r:id="rId16"/>
    <p:sldId id="429" r:id="rId17"/>
    <p:sldId id="413" r:id="rId18"/>
    <p:sldId id="414" r:id="rId19"/>
    <p:sldId id="400" r:id="rId20"/>
    <p:sldId id="3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8D01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«Социальная педагогика и самопознание»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«Эмпирические  методы научных исследований»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Метод исследования, который предполагает получение информации об изучаемом явлении от исследуемой личности, членов изучаемой группы, так и окружающих людей.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Беседа может быть формализованной и неформализованной.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Формализованная беседа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предполагает стандартизированную постановку вопросов и регистрацию ответов на них, что позволяет быстро группировать и анализировать полученную информацию.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Неформализованная беседа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проводится по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нежестко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стандартизированным вопросам, что дает возможность последовательно ставить дополнительные вопросы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Правила применения метода беседы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беседовать только по вопросам, непосредственно связанным с исследуемой проблемой;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формулировать вопросы четко и ясно, учитывая степень компетентности в них собеседника;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подбирать и ставить вопросы в понятной форме, побуждающей респондентов давать на них развернутые ответы;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избегать некорректных вопросов, учитывать настроение, субъек­тивное состояние собеседника;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вести беседу так, чтобы собеседник видел в исследователе не ру­ководителя, а товарища, проявляющего неподдельный интерес к его жизни, думам, чаяниям;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не проводить беседу второпях, в возбужденном состоянии;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выбирать такое место и время проведения беседы, чтобы никто не мешал ее ходу, поддерживать доброжелательный настрой.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Стандартизированное испытание, предназначенное для установления количественных и качественных индивидуально-психологических различий.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Этот метод позволяет выявить уровень знаний, умений и навыков, способностей и других качеств личности, а также их соответствие определенным нормам путем анализа способов выполнения испытуемым ряда специальных заданий.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Сущность понятия «тест»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«Тест — это стандартизированное задание или особым образом связанные между собой задания, которые позволяют исследователю диагностировать меру выраженности изучаемого свойства у испы­туемого, его психологические характеристики, а также отношения к тем или иным объектам».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Признаки тестов как метода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(исключение влияния случайных факторов на испытуемого),</a:t>
            </a: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моделность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(выраженностью в задании какого-либо сложного, комплексного целого явления),</a:t>
            </a: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стандартизированностъ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(установление одинаковых требований и норм при анализе свойств испытуемых, или процессов и результатов).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 направленности тесты делятся 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Тесты достижений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основном дидактические, определяющие уровень овладения учебным материалом,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обучающихся знаний, навыков,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умений,компетенций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Тесты способностей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чаще всего связаны с диагностикой познава­тельной сферы личности, особенностей мышления и обычно называ­ются интеллектуальными.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Тесты личности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дают возможность  судить об особенностях свойств личности — направленности, темпераменте, чертах характера. Проявления свойств личности вызываются посредством предъявления проективного материала.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/>
              <a:t> </a:t>
            </a:r>
            <a:br>
              <a:rPr lang="ru-RU" sz="2400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Метод изучения и обобщения передового педагогического опыта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Загвязинский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следующие  критерии  передового педагогического опыта: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актуальность и перспективность;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новизна в постановке целей, отборе содержания, выборе средств и форм организации педагогического процесса;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соответствие основным положениям современных социальных наук;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устойчивость и стабильность достижения положительных результатов;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возможность творческого применения опыта в сходных условиях, его переносимость на другие объекты;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оптимальное расходование сил, средств и времени педагогов и обучающихся для достижения положительных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Эмпирические и теоретические методы научного познания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Эмпирический метод познания представляет собой специализированную форму практики, тесно связанную с экспериментом.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познание заключается в отражении явлений и происходящих процессов внутренних связей и закономерностей, которые достигаются методами обработки данных, полученных от эмпирических знаний.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ethods_of_empirical_and_theoretical_cogni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493713"/>
            <a:ext cx="8858281" cy="587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закрепления материала</a:t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Раскройте сущность эмпирических методов исследования.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Охарактеризуйте основные виды эмпирических методов исследования.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Обоснуйте   особенности эмпирических методов исследования.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Опишите значение социально-педагогической диагностики  как метода научного исследования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Раскрыть сущность, особенности и значение эмпирических   методов научного исследования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Рекомендуемая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1.Загвязинский В.И., </a:t>
            </a:r>
            <a:r>
              <a:rPr lang="ru-RU" sz="1800" dirty="0" err="1"/>
              <a:t>Атаханов</a:t>
            </a:r>
            <a:r>
              <a:rPr lang="ru-RU" sz="1800" dirty="0"/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/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/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/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/>
              <a:t>5.Ахметова  Г. К., </a:t>
            </a:r>
            <a:r>
              <a:rPr lang="ru-RU" sz="1800" dirty="0" err="1"/>
              <a:t>Пфейфер</a:t>
            </a:r>
            <a:r>
              <a:rPr lang="ru-RU" sz="1800" dirty="0"/>
              <a:t> Н.Э., </a:t>
            </a:r>
            <a:r>
              <a:rPr lang="ru-RU" sz="1800" dirty="0" err="1"/>
              <a:t>Бурдина</a:t>
            </a:r>
            <a:r>
              <a:rPr lang="ru-RU" sz="1800" dirty="0"/>
              <a:t> Е.И. Азбука для начинающего исследователя: метод.   пособие. – Павлодар: РИО ПГУ им. </a:t>
            </a:r>
            <a:r>
              <a:rPr lang="ru-RU" sz="1800" dirty="0" err="1"/>
              <a:t>С.Торайгырова</a:t>
            </a:r>
            <a:r>
              <a:rPr lang="ru-RU" sz="1800" dirty="0"/>
              <a:t>, 2003</a:t>
            </a:r>
          </a:p>
          <a:p>
            <a:pPr lvl="0">
              <a:buNone/>
            </a:pPr>
            <a:r>
              <a:rPr lang="ru-RU" sz="1800" dirty="0"/>
              <a:t>6. Волков Б.С., Волкова Н.В. Методы исследований в психологии: </a:t>
            </a:r>
            <a:r>
              <a:rPr lang="ru-RU" sz="1800" dirty="0" err="1"/>
              <a:t>учебно-практ</a:t>
            </a:r>
            <a:r>
              <a:rPr lang="ru-RU" sz="1800" dirty="0"/>
              <a:t>. пособие. – 3-е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Сущность эмпирических методов исследования.</a:t>
            </a:r>
          </a:p>
          <a:p>
            <a:pPr marL="514350" indent="-51435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Основные виды эмпирических методов исследования.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Характеристика  особенностей эмпирических методов исследования.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.Эмпирические (практические) методы педагогического исследования – направлены на получение информации и материалов посредством организации практической деятельности.  </a:t>
            </a:r>
            <a:br>
              <a:rPr lang="en-US" b="1" dirty="0">
                <a:solidFill>
                  <a:srgbClr val="333333"/>
                </a:solidFill>
                <a:latin typeface="Gabriola" panose="04040605051002020D02" pitchFamily="82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en-US" sz="3200" dirty="0">
              <a:solidFill>
                <a:srgbClr val="333333"/>
              </a:solidFill>
              <a:latin typeface="Gabriola" panose="04040605051002020D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сбора и накопления информации (данных) – анкетирование, беседа, тестирование, наблюдение, интервью, изучение продуктов деятельности детей, изучение педагогической документации и т.п. </a:t>
            </a:r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по контролю и измерению собранной информации (данных) – </a:t>
            </a:r>
            <a:r>
              <a:rPr lang="ru-RU" sz="32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шкалирование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тесты, ранжирование, срезы и т.п. </a:t>
            </a:r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по обработке полученных данных с целью представления их в виде конечного результата – статистические, математические, табличные, графические и т.п. </a:t>
            </a:r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оценивания полученных результатов исследования – рейтинг, консилиум, самооценка и т.п. </a:t>
            </a:r>
            <a:endParaRPr lang="en-US" sz="3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по оформлению и внедрению полученных результатов исследования в педагогическую практику – тезисы, методические пособия и рекомендации, опытное обучение и т.п.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Целенаправленное изучение предметов, опирающееся на данные органов чувств (ощущения, восприятия, представления)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071810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метод предполагает целенаправленное, планомерное и систематическое восприятие и фиксацию проявлений психолого-педагогических явлений и процессов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Особенности наблюдения как научного метода: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направленность к ясной, конкретной цели;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планомерность и систематичность;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объективность в восприятии изучаемого и его фиксации;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сохранение естественного хода психолого-педагогических про­цессов.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Наблюдение может быть: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целенаправленным и случайным;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сплошным и выборочным;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непосредственным и опосредованным;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длительным и кратковременным;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открытым и скрытым («инкогнито»);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констатирующим и оценивающим;</a:t>
            </a:r>
          </a:p>
          <a:p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♦   неконтролируемым и контролируемым (регистрация наблюда­емых событий по заранее отработанной процедуре);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itchFamily="18" charset="0"/>
              </a:rPr>
              <a:t>Процедура проведения опроса в письменной форме с помощью заранее подготовленных бланков-вопросников</a:t>
            </a:r>
            <a:r>
              <a:rPr lang="ru-RU" sz="2800" b="1" dirty="0">
                <a:latin typeface="Times New Roman" panose="02020603050405020304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следующие варианты анкетирования: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непосредственном контакте исследователя и респондента)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опосредованное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(анкеты распространяются раздаточным способом, а респонденты отвечают на них в удобное время);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или групповое; сплошное или выборочное</a:t>
            </a:r>
            <a:endParaRPr lang="ru-RU" sz="28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Анкета должна включать три смысловые части: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♦  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вводную,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которой содержится цель и мотивировка анкетирования, подчеркивается значимость участия в нем респондента, гарантируется тайна ответов и четко излагаются правила заполнения анкеты;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♦  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основную,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состоящую из перечня вопросов, на которые надлежит дать ответы;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♦  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социально-демографическую,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призванную выявить основные биографические данные и социальное положение опрашиваемого.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Итервьюирование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 получения информации с помощью устного опроса.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проведении интервью контакт между исследователем и человеком — источником информации, осуществляется при помощи специалиста (интервьюера), который задает вопросы, предусмотренные программой исследования, организует и направляет беседу с респондентами, а также фиксирует полученные ответы согласно инструкции.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3094</TotalTime>
  <Words>1300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Gabriola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лекции:</vt:lpstr>
      <vt:lpstr>План лекции</vt:lpstr>
      <vt:lpstr>  1.Эмпирические (практические) методы педагогического исследования – направлены на получение информации и материалов посредством организации практической деятельности.   </vt:lpstr>
      <vt:lpstr>Наблюдение</vt:lpstr>
      <vt:lpstr> Особенности наблюдения как научного метода: </vt:lpstr>
      <vt:lpstr>Анкетирование</vt:lpstr>
      <vt:lpstr> Анкета должна включать три смысловые части: </vt:lpstr>
      <vt:lpstr>Итервьюирование</vt:lpstr>
      <vt:lpstr>Беседа</vt:lpstr>
      <vt:lpstr> Правила применения метода беседы </vt:lpstr>
      <vt:lpstr>Тестирование</vt:lpstr>
      <vt:lpstr>Сущность понятия «тест»</vt:lpstr>
      <vt:lpstr>Признаки тестов как метода исследования</vt:lpstr>
      <vt:lpstr>По направленности тесты делятся на</vt:lpstr>
      <vt:lpstr>  Метод изучения и обобщения передового педагогического опыта</vt:lpstr>
      <vt:lpstr>Эмпирические и теоретические методы научного познания</vt:lpstr>
      <vt:lpstr>Презентация PowerPoint</vt:lpstr>
      <vt:lpstr>Вопросы для закрепления материала 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161</cp:revision>
  <dcterms:created xsi:type="dcterms:W3CDTF">2015-09-15T12:16:44Z</dcterms:created>
  <dcterms:modified xsi:type="dcterms:W3CDTF">2023-11-08T11:22:04Z</dcterms:modified>
</cp:coreProperties>
</file>